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42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BD3F229-1005-45B2-9660-5180B313698E}">
          <p14:sldIdLst>
            <p14:sldId id="3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a" initials="r" lastIdx="1" clrIdx="0">
    <p:extLst>
      <p:ext uri="{19B8F6BF-5375-455C-9EA6-DF929625EA0E}">
        <p15:presenceInfo xmlns:p15="http://schemas.microsoft.com/office/powerpoint/2012/main" userId="ra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9211" autoAdjust="0"/>
  </p:normalViewPr>
  <p:slideViewPr>
    <p:cSldViewPr snapToGrid="0">
      <p:cViewPr>
        <p:scale>
          <a:sx n="125" d="100"/>
          <a:sy n="125" d="100"/>
        </p:scale>
        <p:origin x="57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8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F53F8-586F-4EAB-A0BC-CA258463F8F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11BE9-545A-4A5B-8242-6B090DBBC4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29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6B7A7-2FA5-47D1-8783-F122C60BF39A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CD194-6D46-4F9A-9177-E92D2CA5D52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83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CD194-6D46-4F9A-9177-E92D2CA5D52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0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05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79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64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1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72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93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0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6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01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3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3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5DECAF-6333-430D-B983-971592677D08}" type="datetimeFigureOut">
              <a:rPr lang="es-ES" smtClean="0"/>
              <a:pPr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619760-AB53-41B6-88DC-5CB03499E2A1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09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9343" y="1121229"/>
            <a:ext cx="7500258" cy="434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0" name="Rectangle arrodonit 22"/>
          <p:cNvSpPr/>
          <p:nvPr/>
        </p:nvSpPr>
        <p:spPr>
          <a:xfrm>
            <a:off x="941614" y="1248309"/>
            <a:ext cx="7075715" cy="40892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a-E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6621"/>
              </p:ext>
            </p:extLst>
          </p:nvPr>
        </p:nvGraphicFramePr>
        <p:xfrm>
          <a:off x="1295400" y="2241411"/>
          <a:ext cx="3076576" cy="296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288">
                  <a:extLst>
                    <a:ext uri="{9D8B030D-6E8A-4147-A177-3AD203B41FA5}">
                      <a16:colId xmlns:a16="http://schemas.microsoft.com/office/drawing/2014/main" val="2745505962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327901492"/>
                    </a:ext>
                  </a:extLst>
                </a:gridCol>
              </a:tblGrid>
              <a:tr h="371192">
                <a:tc>
                  <a:txBody>
                    <a:bodyPr/>
                    <a:lstStyle/>
                    <a:p>
                      <a:pPr algn="ctr"/>
                      <a:r>
                        <a:rPr lang="ca-ES" sz="1300" b="1" dirty="0" smtClean="0"/>
                        <a:t>Nombre de la visita</a:t>
                      </a:r>
                      <a:endParaRPr lang="ca-E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noProof="0" dirty="0" smtClean="0"/>
                        <a:t>Fecha</a:t>
                      </a:r>
                      <a:endParaRPr lang="es-ES" sz="13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606252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a-ES" sz="1300" b="1" dirty="0" smtClean="0"/>
                        <a:t>Visita de </a:t>
                      </a:r>
                      <a:r>
                        <a:rPr lang="es-ES" sz="1300" b="1" noProof="0" dirty="0" smtClean="0"/>
                        <a:t>selección</a:t>
                      </a:r>
                      <a:endParaRPr lang="es-ES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234018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ca-ES" sz="1300" b="1" dirty="0" smtClean="0"/>
                        <a:t>Visita de </a:t>
                      </a:r>
                      <a:r>
                        <a:rPr lang="es-ES" sz="1300" b="1" noProof="0" dirty="0" smtClean="0"/>
                        <a:t>inclusión</a:t>
                      </a:r>
                      <a:endParaRPr lang="es-ES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466907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1</a:t>
                      </a:r>
                      <a:endParaRPr lang="es-ES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239138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2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44270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3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31458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4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553172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5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9837"/>
                  </a:ext>
                </a:extLst>
              </a:tr>
            </a:tbl>
          </a:graphicData>
        </a:graphic>
      </p:graphicFrame>
      <p:sp>
        <p:nvSpPr>
          <p:cNvPr id="65" name="Rectangle arrodonit 22"/>
          <p:cNvSpPr/>
          <p:nvPr/>
        </p:nvSpPr>
        <p:spPr>
          <a:xfrm>
            <a:off x="1295400" y="1697136"/>
            <a:ext cx="2431594" cy="320490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</a:rPr>
              <a:t>TARJETÓN DE VISITAS</a:t>
            </a:r>
          </a:p>
        </p:txBody>
      </p:sp>
      <p:graphicFrame>
        <p:nvGraphicFramePr>
          <p:cNvPr id="81" name="Tabla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57117"/>
              </p:ext>
            </p:extLst>
          </p:nvPr>
        </p:nvGraphicFramePr>
        <p:xfrm>
          <a:off x="4550226" y="2241411"/>
          <a:ext cx="3168833" cy="222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99">
                  <a:extLst>
                    <a:ext uri="{9D8B030D-6E8A-4147-A177-3AD203B41FA5}">
                      <a16:colId xmlns:a16="http://schemas.microsoft.com/office/drawing/2014/main" val="2745505962"/>
                    </a:ext>
                  </a:extLst>
                </a:gridCol>
                <a:gridCol w="1143434">
                  <a:extLst>
                    <a:ext uri="{9D8B030D-6E8A-4147-A177-3AD203B41FA5}">
                      <a16:colId xmlns:a16="http://schemas.microsoft.com/office/drawing/2014/main" val="2327901492"/>
                    </a:ext>
                  </a:extLst>
                </a:gridCol>
              </a:tblGrid>
              <a:tr h="371192"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/>
                        <a:t>Nombre de la visita</a:t>
                      </a:r>
                      <a:endParaRPr lang="ca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err="1" smtClean="0"/>
                        <a:t>Fecha</a:t>
                      </a:r>
                      <a:endParaRPr lang="ca-E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606252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6</a:t>
                      </a:r>
                      <a:endParaRPr lang="es-ES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234018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7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466907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8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239138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9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44270"/>
                  </a:ext>
                </a:extLst>
              </a:tr>
              <a:tr h="371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noProof="0" dirty="0" smtClean="0"/>
                        <a:t>Seguimiento</a:t>
                      </a:r>
                      <a:r>
                        <a:rPr lang="es-ES" sz="1300" b="1" baseline="0" noProof="0" dirty="0" smtClean="0"/>
                        <a:t> año 10</a:t>
                      </a:r>
                      <a:endParaRPr lang="es-ES" sz="13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31458"/>
                  </a:ext>
                </a:extLst>
              </a:tr>
            </a:tbl>
          </a:graphicData>
        </a:graphic>
      </p:graphicFrame>
      <p:sp>
        <p:nvSpPr>
          <p:cNvPr id="82" name="Rectangle arrodonit 22"/>
          <p:cNvSpPr/>
          <p:nvPr/>
        </p:nvSpPr>
        <p:spPr>
          <a:xfrm>
            <a:off x="4584247" y="4670837"/>
            <a:ext cx="3134812" cy="320490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 smtClean="0">
                <a:solidFill>
                  <a:schemeClr val="accent3">
                    <a:lumMod val="50000"/>
                  </a:schemeClr>
                </a:solidFill>
              </a:rPr>
              <a:t>Teléfono de contacto </a:t>
            </a:r>
            <a:r>
              <a:rPr lang="es-ES" sz="1400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s-ES" sz="1400" b="1" dirty="0" smtClean="0">
                <a:solidFill>
                  <a:schemeClr val="accent3">
                    <a:lumMod val="50000"/>
                  </a:schemeClr>
                </a:solidFill>
              </a:rPr>
              <a:t>977759311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4584247" y="1363980"/>
            <a:ext cx="3134812" cy="7848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13" t="15109" r="23905" b="18157"/>
          <a:stretch/>
        </p:blipFill>
        <p:spPr>
          <a:xfrm>
            <a:off x="5412004" y="1373470"/>
            <a:ext cx="1407181" cy="73406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36" l="1228" r="98909">
                        <a14:foregroundMark x1="46385" y1="35607" x2="46385" y2="35607"/>
                        <a14:foregroundMark x1="57981" y1="24966" x2="57981" y2="24966"/>
                        <a14:foregroundMark x1="60709" y1="24420" x2="60709" y2="24420"/>
                        <a14:foregroundMark x1="61392" y1="21965" x2="61392" y2="21965"/>
                        <a14:foregroundMark x1="63438" y1="26603" x2="63438" y2="26603"/>
                        <a14:foregroundMark x1="58254" y1="27422" x2="58254" y2="27422"/>
                        <a14:foregroundMark x1="57708" y1="22374" x2="57708" y2="22374"/>
                        <a14:foregroundMark x1="59618" y1="22647" x2="59618" y2="22647"/>
                        <a14:foregroundMark x1="56207" y1="24829" x2="56207" y2="24829"/>
                        <a14:foregroundMark x1="56753" y1="26876" x2="56753" y2="26876"/>
                        <a14:foregroundMark x1="63984" y1="24284" x2="63984" y2="24284"/>
                        <a14:foregroundMark x1="61392" y1="26467" x2="61392" y2="26467"/>
                        <a14:foregroundMark x1="40928" y1="26876" x2="40928" y2="26876"/>
                        <a14:foregroundMark x1="40246" y1="24829" x2="40246" y2="24829"/>
                        <a14:foregroundMark x1="37108" y1="22237" x2="37108" y2="22237"/>
                        <a14:foregroundMark x1="36698" y1="26330" x2="36698" y2="26330"/>
                        <a14:foregroundMark x1="34516" y1="24284" x2="34516" y2="24284"/>
                        <a14:foregroundMark x1="39973" y1="22647" x2="39973" y2="22647"/>
                        <a14:foregroundMark x1="50750" y1="8186" x2="50750" y2="8186"/>
                        <a14:foregroundMark x1="42292" y1="23874" x2="42292" y2="23874"/>
                        <a14:foregroundMark x1="42838" y1="26876" x2="42838" y2="26876"/>
                        <a14:foregroundMark x1="37517" y1="25239" x2="37517" y2="252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145" y="1386463"/>
            <a:ext cx="721075" cy="7210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864" l="2456" r="96862">
                        <a14:foregroundMark x1="42974" y1="29741" x2="42974" y2="29741"/>
                        <a14:foregroundMark x1="40246" y1="28104" x2="40246" y2="28104"/>
                        <a14:foregroundMark x1="57572" y1="28104" x2="57572" y2="28104"/>
                        <a14:foregroundMark x1="59618" y1="26603" x2="59618" y2="26603"/>
                        <a14:foregroundMark x1="61255" y1="29059" x2="61255" y2="29059"/>
                        <a14:foregroundMark x1="58254" y1="29741" x2="58254" y2="29741"/>
                        <a14:foregroundMark x1="55525" y1="28786" x2="55525" y2="28786"/>
                        <a14:foregroundMark x1="51978" y1="38336" x2="51978" y2="38336"/>
                        <a14:foregroundMark x1="37926" y1="26467" x2="37926" y2="26467"/>
                        <a14:foregroundMark x1="38336" y1="29741" x2="38336" y2="29741"/>
                        <a14:foregroundMark x1="40518" y1="25648" x2="40518" y2="25648"/>
                        <a14:foregroundMark x1="42156" y1="27149" x2="42156" y2="27149"/>
                        <a14:foregroundMark x1="58117" y1="26330" x2="58117" y2="263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67" y="1350781"/>
            <a:ext cx="756757" cy="75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4206</TotalTime>
  <Words>55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Presentación de PowerPoint</vt:lpstr>
    </vt:vector>
  </TitlesOfParts>
  <Company>Universitat Rovira i Virgili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Cintia Sofia Ferreira Pego</dc:creator>
  <cp:lastModifiedBy>raya</cp:lastModifiedBy>
  <cp:revision>240</cp:revision>
  <cp:lastPrinted>2016-09-15T13:16:36Z</cp:lastPrinted>
  <dcterms:created xsi:type="dcterms:W3CDTF">2016-09-15T11:11:32Z</dcterms:created>
  <dcterms:modified xsi:type="dcterms:W3CDTF">2019-04-17T09:52:03Z</dcterms:modified>
</cp:coreProperties>
</file>